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1511" r:id="rId6"/>
    <p:sldId id="1509" r:id="rId7"/>
    <p:sldId id="1507" r:id="rId8"/>
    <p:sldId id="1512" r:id="rId9"/>
    <p:sldId id="1513" r:id="rId10"/>
    <p:sldId id="1510" r:id="rId11"/>
    <p:sldId id="1495" r:id="rId12"/>
    <p:sldId id="1501" r:id="rId13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7D7D"/>
    <a:srgbClr val="F3F3F3"/>
    <a:srgbClr val="FF0066"/>
    <a:srgbClr val="66FF33"/>
    <a:srgbClr val="FFFFFF"/>
    <a:srgbClr val="9B989E"/>
    <a:srgbClr val="DCDCDC"/>
    <a:srgbClr val="99FF33"/>
    <a:srgbClr val="E6E6E6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3" autoAdjust="0"/>
    <p:restoredTop sz="95714" autoAdjust="0"/>
  </p:normalViewPr>
  <p:slideViewPr>
    <p:cSldViewPr snapToGrid="0">
      <p:cViewPr varScale="1">
        <p:scale>
          <a:sx n="122" d="100"/>
          <a:sy n="122" d="100"/>
        </p:scale>
        <p:origin x="12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4512" y="6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6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5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6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5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BCA43D-E454-42D8-9F7E-62917ADA1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3067050"/>
            <a:ext cx="12192000" cy="3790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6F7C-2569-4D42-82DB-D658C78C08A7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822DE-3288-4B5F-B10D-34A39C37DE20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22">
            <a:extLst>
              <a:ext uri="{FF2B5EF4-FFF2-40B4-BE49-F238E27FC236}">
                <a16:creationId xmlns:a16="http://schemas.microsoft.com/office/drawing/2014/main" id="{41035A42-3897-4FEC-A6CF-AA5CEEE1827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35FC5CE5-D177-452B-B501-171F7F7B2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ooter Placeholder 5">
            <a:extLst>
              <a:ext uri="{FF2B5EF4-FFF2-40B4-BE49-F238E27FC236}">
                <a16:creationId xmlns:a16="http://schemas.microsoft.com/office/drawing/2014/main" id="{70E781AC-0A91-4FBA-956B-DE9C2D61E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8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27BB3F6C-4592-44EC-917E-4FE70ED4B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1709738"/>
            <a:ext cx="10515600" cy="3003471"/>
          </a:xfrm>
        </p:spPr>
        <p:txBody>
          <a:bodyPr anchor="b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20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31B2-6CB5-4681-8E1F-B01175D33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3009900"/>
            <a:ext cx="12191999" cy="38481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00" y="685801"/>
            <a:ext cx="9601200" cy="4796246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“"/>
              <a:defRPr sz="4500">
                <a:solidFill>
                  <a:schemeClr val="tx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Edit Master text styles”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D48E4-F696-49BF-9637-6604F76870A0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90235-5689-4D0D-A98C-36886DF5D6D1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316A1-681D-4D0B-9D5A-2B1D2D38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0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1295400" y="685800"/>
            <a:ext cx="9601200" cy="5484223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​"/>
              <a:defRPr sz="6000" b="1">
                <a:solidFill>
                  <a:schemeClr val="bg1"/>
                </a:solidFill>
              </a:defRPr>
            </a:lvl1pPr>
            <a:lvl2pPr marL="342900" indent="-34290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2pPr>
            <a:lvl3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3pPr>
            <a:lvl4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4pPr>
            <a:lvl5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8E442-7CBD-4EBD-87EB-A9BA05517EC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27012-0AF2-47B8-80AF-9F04245F02FD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AFFDF-DCCE-41F9-B387-9C2905B66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04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424250-448A-466E-A4BF-16055CBFCCB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71016"/>
            <a:ext cx="5225879" cy="34989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D80F9-ADED-48C2-84AD-4DD32976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280321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275832" y="0"/>
            <a:ext cx="5916168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78563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28EC95E-D4A6-4755-9CE8-69E4AED43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0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2FE20A-87CB-4FFB-AB02-A5565A6BF418}"/>
              </a:ext>
            </a:extLst>
          </p:cNvPr>
          <p:cNvSpPr/>
          <p:nvPr userDrawn="1"/>
        </p:nvSpPr>
        <p:spPr>
          <a:xfrm>
            <a:off x="0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AC58-073D-4411-B06C-2DD565D13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-4489" y="0"/>
            <a:ext cx="591616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E1ECA-734A-4F17-98EE-0A77115DD191}"/>
              </a:ext>
            </a:extLst>
          </p:cNvPr>
          <p:cNvSpPr txBox="1"/>
          <p:nvPr userDrawn="1"/>
        </p:nvSpPr>
        <p:spPr>
          <a:xfrm>
            <a:off x="6414305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C5AD4-0B33-4BB0-85CC-9C364B966B37}"/>
              </a:ext>
            </a:extLst>
          </p:cNvPr>
          <p:cNvSpPr txBox="1"/>
          <p:nvPr userDrawn="1"/>
        </p:nvSpPr>
        <p:spPr>
          <a:xfrm>
            <a:off x="6058999" y="6631942"/>
            <a:ext cx="329890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9742740-EBC2-42C6-B350-2F8256B2FC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83573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D372F1-7C91-46C4-9F8E-047C4BAA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74" y="2671016"/>
            <a:ext cx="5225879" cy="34989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F434A7D-974B-4237-9381-920E9286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87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58D32DA9-ED15-4C84-B767-CFD4CEEE37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BB379C8-85BE-4C73-B966-7DE9BBDB7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9688" y="6613475"/>
            <a:ext cx="401976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4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267BB-E7A6-4107-857F-28904C858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 userDrawn="1"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7" y="654108"/>
            <a:ext cx="4918546" cy="55159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FC2C60B-6A2D-4AAD-9A87-8C3A27817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D71BD8C-96E1-4303-98E5-C29AD68B479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E1A2E5F-2617-45FD-912A-7578860C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76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6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417B0-0836-4CE6-86F8-51FA80739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9742" y="654108"/>
            <a:ext cx="2434355" cy="55159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 userDrawn="1"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81579" y="654108"/>
            <a:ext cx="2434355" cy="55159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B08DBE-2DDA-4AAC-B494-CF1BB57F0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C1F3A6B-1B63-4D0E-B1D4-76E60C7E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6F4BFF-ED9F-4F8D-9E9F-BB849834BAF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0BC096A-7CEE-4B32-9503-5F6E0D2A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3584"/>
            <a:ext cx="5225879" cy="5486400"/>
          </a:xfr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2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0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cap="all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095375-41B9-4D93-BD86-3DB2EC1A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24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BF7BB20F-4BB0-404D-8DD1-9A40F238D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82DB2-C28A-4749-9398-984850D12A5D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D7CD1-1CD9-4953-8960-57EE3EF67633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E72CD07-969A-448F-8CA7-A236CFA8E77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C55AE0E-F4CE-4106-99CB-E7C12E47C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15B2985-CE43-44DA-AFB2-9786E85D1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0EEF19D5-2E53-4A24-A66A-7ADB8BAD31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F609CDE-92A2-4D8C-9990-11460595F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74C615A-5576-4B0A-9CE2-011999137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FB822D05-DFA8-4D92-B24D-FF05F186A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1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10820400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5225879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9161" y="2129341"/>
            <a:ext cx="5225879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CDCA9C-0DE3-4820-9631-D4BCC0162F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54F19B9-7616-4854-9292-90F445DF7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7097774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99A2C1-F038-4EC3-9461-009F7F4CCB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237903"/>
            <a:ext cx="10794574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68F8699-C93E-4766-946B-92B3DE855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8FE500-7DEB-409F-8541-EF9AFA5D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29341"/>
            <a:ext cx="3092116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48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E29A37-78BE-43B1-8784-79DBC58EA1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5B029E-07C1-4C36-9B77-AF5D2F8F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ACF8C-7072-4927-94F7-A90383CF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3265A-780E-453C-8B87-FB1343BE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7097776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6A9D42-8D1B-41DC-8C31-4A94662332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F77A74F-F148-4A65-BA42-15E18E826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EB8B04-8C4C-4C75-9410-6E3E7735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8883B6-B065-4978-AC0A-27C1589D46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EBD7AB-A4EA-4B9A-85FE-07962974EF8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50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A931F3-24FC-4AA0-B7F3-C3120064308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13C74D6-481E-4159-9A7E-5661828A3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E7998D8-5936-4D7A-B5EE-9EF6191A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B57B2C7-B7A9-47CC-8922-F658A46E615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77769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A50C74-465F-4D6F-9272-0C16EBEECD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9738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D834318-B037-40FD-8C04-F8827D75DEA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61707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2129340"/>
            <a:ext cx="10820400" cy="40406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52" r:id="rId4"/>
    <p:sldLayoutId id="2147483660" r:id="rId5"/>
    <p:sldLayoutId id="2147483658" r:id="rId6"/>
    <p:sldLayoutId id="2147483661" r:id="rId7"/>
    <p:sldLayoutId id="2147483659" r:id="rId8"/>
    <p:sldLayoutId id="2147483654" r:id="rId9"/>
    <p:sldLayoutId id="2147483655" r:id="rId10"/>
    <p:sldLayoutId id="2147483651" r:id="rId11"/>
    <p:sldLayoutId id="2147483664" r:id="rId12"/>
    <p:sldLayoutId id="2147483665" r:id="rId13"/>
    <p:sldLayoutId id="2147483662" r:id="rId14"/>
    <p:sldLayoutId id="2147483663" r:id="rId15"/>
    <p:sldLayoutId id="2147483668" r:id="rId16"/>
    <p:sldLayoutId id="2147483667" r:id="rId17"/>
    <p:sldLayoutId id="2147483669" r:id="rId18"/>
    <p:sldLayoutId id="2147483666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sv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9473F-FCF4-4B6D-95E3-5FE776D7B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API </a:t>
            </a:r>
            <a:r>
              <a:rPr lang="en-US" dirty="0" err="1"/>
              <a:t>Mgmt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NGINX API </a:t>
            </a:r>
            <a:r>
              <a:rPr lang="en-US" dirty="0" err="1"/>
              <a:t>Mgmt</a:t>
            </a:r>
            <a:r>
              <a:rPr lang="en-US" dirty="0"/>
              <a:t> and BIG-</a:t>
            </a:r>
            <a:r>
              <a:rPr lang="en-US" dirty="0" err="1"/>
              <a:t>ip</a:t>
            </a:r>
            <a:r>
              <a:rPr lang="en-US" dirty="0"/>
              <a:t> protection</a:t>
            </a:r>
          </a:p>
          <a:p>
            <a:pPr lvl="1"/>
            <a:r>
              <a:rPr lang="en-US" dirty="0"/>
              <a:t>Matthieu DIERICK</a:t>
            </a:r>
          </a:p>
          <a:p>
            <a:pPr lvl="2"/>
            <a:r>
              <a:rPr lang="en-US" dirty="0"/>
              <a:t>Solution Architect</a:t>
            </a:r>
          </a:p>
          <a:p>
            <a:pPr lvl="3"/>
            <a:fld id="{BF70C9FF-15A4-4FCB-BDEF-1F5DF5E800BD}" type="datetime4">
              <a:rPr lang="en-US" smtClean="0"/>
              <a:pPr lvl="3"/>
              <a:t>April 20,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9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349237" y="1964065"/>
            <a:ext cx="2111933" cy="442849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77" y="579326"/>
            <a:ext cx="10820400" cy="503758"/>
          </a:xfrm>
        </p:spPr>
        <p:txBody>
          <a:bodyPr/>
          <a:lstStyle/>
          <a:p>
            <a:r>
              <a:rPr lang="en-US" dirty="0"/>
              <a:t>API mgmt. with Nginx Controller</a:t>
            </a: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400421" y="2352843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9827156" y="26862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365813" y="3001528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133729" y="2655537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188434" y="2888688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154566" y="3036515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361739" y="382347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9832889" y="4211124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163238" y="4149732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217943" y="4403081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184075" y="4550908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376688" y="455013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66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540" y="3195484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96" y="3083784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37211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8358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4668253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4693381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990" y="5503047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7819622" y="2887377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7819622" y="444463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6881636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7819622" y="3056466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7819622" y="3153266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2563339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4079043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978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712794" y="1501357"/>
            <a:ext cx="2111933" cy="4795964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597" y="1887973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763978" y="18901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10190713" y="2223527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729370" y="253882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497286" y="2192829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551991" y="2425980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518123" y="2573807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725296" y="3360767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10196446" y="3748416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526795" y="3687024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581500" y="3940373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547632" y="4088200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740245" y="4087422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23" y="5377908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097" y="2732776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753" y="2621076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700768" y="4681872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1915" y="3891788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597" y="3422306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5031810" y="2581093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5056938" y="3321208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8604" y="5421088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8183179" y="242466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8183179" y="3981931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8183179" y="2593758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8183179" y="2690558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33" y="5476410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71" y="2100631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71" y="3616335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D4C9C6-C747-5147-AE73-59A784EC68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1504" y="516866"/>
            <a:ext cx="2056498" cy="76334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2EA09-E5E1-4440-B390-DA9F9F9E52C2}"/>
              </a:ext>
            </a:extLst>
          </p:cNvPr>
          <p:cNvCxnSpPr>
            <a:cxnSpLocks/>
          </p:cNvCxnSpPr>
          <p:nvPr/>
        </p:nvCxnSpPr>
        <p:spPr>
          <a:xfrm flipV="1">
            <a:off x="2659753" y="1259354"/>
            <a:ext cx="0" cy="1334404"/>
          </a:xfrm>
          <a:prstGeom prst="straightConnector1">
            <a:avLst/>
          </a:prstGeom>
          <a:ln w="13652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5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7C13D80-7687-4F4D-8A18-E286F029115A}"/>
              </a:ext>
            </a:extLst>
          </p:cNvPr>
          <p:cNvSpPr/>
          <p:nvPr/>
        </p:nvSpPr>
        <p:spPr>
          <a:xfrm>
            <a:off x="3866176" y="1437973"/>
            <a:ext cx="2988514" cy="2213842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134AC0-C3EE-4D43-90F5-DCBCEA542BF8}"/>
              </a:ext>
            </a:extLst>
          </p:cNvPr>
          <p:cNvSpPr/>
          <p:nvPr/>
        </p:nvSpPr>
        <p:spPr>
          <a:xfrm>
            <a:off x="7060932" y="1437972"/>
            <a:ext cx="4851630" cy="511522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2C0D12-C672-F14E-93F7-DEDFDFFE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60" y="98165"/>
            <a:ext cx="4825425" cy="1098762"/>
          </a:xfrm>
        </p:spPr>
        <p:txBody>
          <a:bodyPr/>
          <a:lstStyle/>
          <a:p>
            <a:r>
              <a:rPr lang="fr-FR" dirty="0"/>
              <a:t>Architecture network </a:t>
            </a:r>
            <a:r>
              <a:rPr lang="fr-FR" dirty="0" err="1"/>
              <a:t>diagram</a:t>
            </a:r>
            <a:endParaRPr lang="fr-FR" dirty="0"/>
          </a:p>
        </p:txBody>
      </p:sp>
      <p:pic>
        <p:nvPicPr>
          <p:cNvPr id="5" name="Google Shape;1318;p178">
            <a:extLst>
              <a:ext uri="{FF2B5EF4-FFF2-40B4-BE49-F238E27FC236}">
                <a16:creationId xmlns:a16="http://schemas.microsoft.com/office/drawing/2014/main" id="{C1D361D6-9131-8D44-89DF-C502DB7B28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2638" y="2394287"/>
            <a:ext cx="675483" cy="7425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853DF2E0-C396-994F-B4EB-1E656E73E95A}"/>
              </a:ext>
            </a:extLst>
          </p:cNvPr>
          <p:cNvSpPr/>
          <p:nvPr/>
        </p:nvSpPr>
        <p:spPr>
          <a:xfrm>
            <a:off x="10022573" y="2547659"/>
            <a:ext cx="1009266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8" name="Picture 105">
            <a:extLst>
              <a:ext uri="{FF2B5EF4-FFF2-40B4-BE49-F238E27FC236}">
                <a16:creationId xmlns:a16="http://schemas.microsoft.com/office/drawing/2014/main" id="{3AFE0794-E7B4-EE49-98D0-4C78DD5B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92" y="5648806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CDDC51-BCF5-D445-89DC-DB03ED771D78}"/>
              </a:ext>
            </a:extLst>
          </p:cNvPr>
          <p:cNvCxnSpPr>
            <a:cxnSpLocks/>
          </p:cNvCxnSpPr>
          <p:nvPr/>
        </p:nvCxnSpPr>
        <p:spPr>
          <a:xfrm>
            <a:off x="8111549" y="2451264"/>
            <a:ext cx="16513" cy="2941223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906B3F51-36E4-4143-86C7-741C435AC7E3}"/>
              </a:ext>
            </a:extLst>
          </p:cNvPr>
          <p:cNvSpPr/>
          <p:nvPr/>
        </p:nvSpPr>
        <p:spPr>
          <a:xfrm>
            <a:off x="10022572" y="3078231"/>
            <a:ext cx="1029755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9D709DAC-422F-0A40-BD84-8AE588C283C4}"/>
              </a:ext>
            </a:extLst>
          </p:cNvPr>
          <p:cNvSpPr/>
          <p:nvPr/>
        </p:nvSpPr>
        <p:spPr>
          <a:xfrm>
            <a:off x="10012325" y="3608803"/>
            <a:ext cx="1040002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2B4901-1155-A94E-B861-9ECAEDF187D0}"/>
              </a:ext>
            </a:extLst>
          </p:cNvPr>
          <p:cNvSpPr/>
          <p:nvPr/>
        </p:nvSpPr>
        <p:spPr>
          <a:xfrm>
            <a:off x="10002078" y="4139375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8ED01-48CC-3743-A5DD-9870352A85ED}"/>
              </a:ext>
            </a:extLst>
          </p:cNvPr>
          <p:cNvSpPr txBox="1"/>
          <p:nvPr/>
        </p:nvSpPr>
        <p:spPr>
          <a:xfrm>
            <a:off x="11147793" y="334550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E136A-44FD-F74B-AACF-18171026B11B}"/>
              </a:ext>
            </a:extLst>
          </p:cNvPr>
          <p:cNvSpPr txBox="1"/>
          <p:nvPr/>
        </p:nvSpPr>
        <p:spPr>
          <a:xfrm>
            <a:off x="7407061" y="263135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22317-6D86-0144-A6EE-B332A2A2BE7F}"/>
              </a:ext>
            </a:extLst>
          </p:cNvPr>
          <p:cNvSpPr txBox="1"/>
          <p:nvPr/>
        </p:nvSpPr>
        <p:spPr>
          <a:xfrm>
            <a:off x="7407061" y="313746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5736F1-08FB-1943-8D15-EE99EC28B078}"/>
              </a:ext>
            </a:extLst>
          </p:cNvPr>
          <p:cNvSpPr txBox="1"/>
          <p:nvPr/>
        </p:nvSpPr>
        <p:spPr>
          <a:xfrm>
            <a:off x="7413557" y="367554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EF647-D37B-ED49-9687-9F810347DC63}"/>
              </a:ext>
            </a:extLst>
          </p:cNvPr>
          <p:cNvSpPr txBox="1"/>
          <p:nvPr/>
        </p:nvSpPr>
        <p:spPr>
          <a:xfrm>
            <a:off x="7436158" y="4195052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31103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CAD4A3-A831-1A4E-8E79-02C9D4EB57C7}"/>
              </a:ext>
            </a:extLst>
          </p:cNvPr>
          <p:cNvCxnSpPr/>
          <p:nvPr/>
        </p:nvCxnSpPr>
        <p:spPr>
          <a:xfrm>
            <a:off x="8390778" y="2803392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B4DD6B-1C1A-F044-89E3-9ECCC59549DF}"/>
              </a:ext>
            </a:extLst>
          </p:cNvPr>
          <p:cNvCxnSpPr/>
          <p:nvPr/>
        </p:nvCxnSpPr>
        <p:spPr>
          <a:xfrm>
            <a:off x="8390777" y="3321173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1815D-AEEE-2347-AFA2-B86581B0F5E9}"/>
              </a:ext>
            </a:extLst>
          </p:cNvPr>
          <p:cNvCxnSpPr/>
          <p:nvPr/>
        </p:nvCxnSpPr>
        <p:spPr>
          <a:xfrm>
            <a:off x="8390777" y="3846560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FAA049-BF7E-6C43-8D9C-BE9921AECAF3}"/>
              </a:ext>
            </a:extLst>
          </p:cNvPr>
          <p:cNvCxnSpPr/>
          <p:nvPr/>
        </p:nvCxnSpPr>
        <p:spPr>
          <a:xfrm>
            <a:off x="8390777" y="4333248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5514DC0-1E4C-E943-947E-50F46868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624" y="1574681"/>
            <a:ext cx="1009266" cy="5131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9D7168-F4AD-054E-9F67-49C581C8595A}"/>
              </a:ext>
            </a:extLst>
          </p:cNvPr>
          <p:cNvSpPr txBox="1"/>
          <p:nvPr/>
        </p:nvSpPr>
        <p:spPr>
          <a:xfrm>
            <a:off x="4213396" y="3033006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10.1.20.6:80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619FC6-7FAF-CD42-B58F-508707A145AF}"/>
              </a:ext>
            </a:extLst>
          </p:cNvPr>
          <p:cNvCxnSpPr>
            <a:cxnSpLocks/>
          </p:cNvCxnSpPr>
          <p:nvPr/>
        </p:nvCxnSpPr>
        <p:spPr>
          <a:xfrm>
            <a:off x="2998849" y="3136856"/>
            <a:ext cx="1051758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146528-4A91-4B42-8E30-795116F32240}"/>
              </a:ext>
            </a:extLst>
          </p:cNvPr>
          <p:cNvCxnSpPr>
            <a:cxnSpLocks/>
          </p:cNvCxnSpPr>
          <p:nvPr/>
        </p:nvCxnSpPr>
        <p:spPr>
          <a:xfrm>
            <a:off x="6495209" y="2753403"/>
            <a:ext cx="830370" cy="11758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E97EF-2A83-D447-9BFF-F1D5D12A4144}"/>
              </a:ext>
            </a:extLst>
          </p:cNvPr>
          <p:cNvCxnSpPr>
            <a:cxnSpLocks/>
          </p:cNvCxnSpPr>
          <p:nvPr/>
        </p:nvCxnSpPr>
        <p:spPr>
          <a:xfrm>
            <a:off x="6495209" y="2860905"/>
            <a:ext cx="848400" cy="446772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B0E132-3DD6-7E46-B3BF-128D866DFB72}"/>
              </a:ext>
            </a:extLst>
          </p:cNvPr>
          <p:cNvCxnSpPr>
            <a:cxnSpLocks/>
          </p:cNvCxnSpPr>
          <p:nvPr/>
        </p:nvCxnSpPr>
        <p:spPr>
          <a:xfrm>
            <a:off x="6515351" y="2982240"/>
            <a:ext cx="847306" cy="829194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9315B-3AFB-B443-841E-FD59D785F45A}"/>
              </a:ext>
            </a:extLst>
          </p:cNvPr>
          <p:cNvCxnSpPr>
            <a:cxnSpLocks/>
          </p:cNvCxnSpPr>
          <p:nvPr/>
        </p:nvCxnSpPr>
        <p:spPr>
          <a:xfrm>
            <a:off x="6504957" y="3152257"/>
            <a:ext cx="866704" cy="1233269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158E85-A92A-CA44-B910-B8851B847F00}"/>
              </a:ext>
            </a:extLst>
          </p:cNvPr>
          <p:cNvSpPr txBox="1"/>
          <p:nvPr/>
        </p:nvSpPr>
        <p:spPr>
          <a:xfrm>
            <a:off x="2123304" y="3030198"/>
            <a:ext cx="669303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>
                <a:latin typeface="+mj-lt"/>
              </a:rPr>
              <a:t>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ED3C3-6FC5-E445-AE0A-10E9C75E8D0D}"/>
              </a:ext>
            </a:extLst>
          </p:cNvPr>
          <p:cNvSpPr txBox="1"/>
          <p:nvPr/>
        </p:nvSpPr>
        <p:spPr>
          <a:xfrm>
            <a:off x="10060491" y="2661072"/>
            <a:ext cx="89068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Adjectives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811417-B236-664B-95AD-C03D78730005}"/>
              </a:ext>
            </a:extLst>
          </p:cNvPr>
          <p:cNvSpPr txBox="1"/>
          <p:nvPr/>
        </p:nvSpPr>
        <p:spPr>
          <a:xfrm>
            <a:off x="10153274" y="3199353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Animals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EDC1E5-F419-3446-8666-26BF72AFB331}"/>
              </a:ext>
            </a:extLst>
          </p:cNvPr>
          <p:cNvSpPr txBox="1"/>
          <p:nvPr/>
        </p:nvSpPr>
        <p:spPr>
          <a:xfrm>
            <a:off x="10123585" y="3736992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Colors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E972F2-0512-7B47-A143-37B4C901FA34}"/>
              </a:ext>
            </a:extLst>
          </p:cNvPr>
          <p:cNvSpPr txBox="1"/>
          <p:nvPr/>
        </p:nvSpPr>
        <p:spPr>
          <a:xfrm>
            <a:off x="10144952" y="4260589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Locations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FB0247-64D9-9C49-AF02-A2DE1A6134F8}"/>
              </a:ext>
            </a:extLst>
          </p:cNvPr>
          <p:cNvSpPr txBox="1"/>
          <p:nvPr/>
        </p:nvSpPr>
        <p:spPr>
          <a:xfrm>
            <a:off x="4123203" y="1931483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Nginx-1 – API GW</a:t>
            </a: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C4186551-4EF7-5849-84C8-BA230B1A8CEC}"/>
              </a:ext>
            </a:extLst>
          </p:cNvPr>
          <p:cNvSpPr/>
          <p:nvPr/>
        </p:nvSpPr>
        <p:spPr>
          <a:xfrm>
            <a:off x="10002078" y="498116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329AA-A6CE-754F-8F4A-ECD29B1D4828}"/>
              </a:ext>
            </a:extLst>
          </p:cNvPr>
          <p:cNvSpPr txBox="1"/>
          <p:nvPr/>
        </p:nvSpPr>
        <p:spPr>
          <a:xfrm>
            <a:off x="7436158" y="503683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31200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990DB9-2BED-D642-B01C-4D11FB47C19E}"/>
              </a:ext>
            </a:extLst>
          </p:cNvPr>
          <p:cNvCxnSpPr/>
          <p:nvPr/>
        </p:nvCxnSpPr>
        <p:spPr>
          <a:xfrm>
            <a:off x="8390777" y="517503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D79E06E-6487-B74B-822A-1DD75075A32A}"/>
              </a:ext>
            </a:extLst>
          </p:cNvPr>
          <p:cNvSpPr txBox="1"/>
          <p:nvPr/>
        </p:nvSpPr>
        <p:spPr>
          <a:xfrm>
            <a:off x="10086621" y="512096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Generator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BD5E3B-80BF-7B45-B510-0F56EE312CB7}"/>
              </a:ext>
            </a:extLst>
          </p:cNvPr>
          <p:cNvSpPr txBox="1"/>
          <p:nvPr/>
        </p:nvSpPr>
        <p:spPr>
          <a:xfrm>
            <a:off x="1796793" y="5885990"/>
            <a:ext cx="995814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 err="1">
                <a:latin typeface="+mj-lt"/>
              </a:rPr>
              <a:t>WebApp</a:t>
            </a:r>
            <a:endParaRPr lang="fr-FR" b="1" kern="100" dirty="0">
              <a:latin typeface="+mj-lt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95861AE3-30D7-2E48-B7C1-311949E44789}"/>
              </a:ext>
            </a:extLst>
          </p:cNvPr>
          <p:cNvSpPr/>
          <p:nvPr/>
        </p:nvSpPr>
        <p:spPr>
          <a:xfrm>
            <a:off x="10002078" y="575685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8B68D9-BE06-A445-88FD-6BE75278FCCD}"/>
              </a:ext>
            </a:extLst>
          </p:cNvPr>
          <p:cNvSpPr txBox="1"/>
          <p:nvPr/>
        </p:nvSpPr>
        <p:spPr>
          <a:xfrm>
            <a:off x="7124961" y="582305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30274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29763E0-8E16-8F4D-99DD-C0DC5CFA21BA}"/>
              </a:ext>
            </a:extLst>
          </p:cNvPr>
          <p:cNvCxnSpPr/>
          <p:nvPr/>
        </p:nvCxnSpPr>
        <p:spPr>
          <a:xfrm>
            <a:off x="8390777" y="595072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6E9D57C-BFD1-AE4D-9C5C-FCBD26BFF66F}"/>
              </a:ext>
            </a:extLst>
          </p:cNvPr>
          <p:cNvSpPr txBox="1"/>
          <p:nvPr/>
        </p:nvSpPr>
        <p:spPr>
          <a:xfrm>
            <a:off x="10086621" y="589665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FrontEnd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6115C-0CAE-904F-BA84-C65E47599EE1}"/>
              </a:ext>
            </a:extLst>
          </p:cNvPr>
          <p:cNvCxnSpPr>
            <a:cxnSpLocks/>
          </p:cNvCxnSpPr>
          <p:nvPr/>
        </p:nvCxnSpPr>
        <p:spPr>
          <a:xfrm>
            <a:off x="3054553" y="6042806"/>
            <a:ext cx="385584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25FFAB3-CF16-9145-B407-C2FBF1E988D0}"/>
              </a:ext>
            </a:extLst>
          </p:cNvPr>
          <p:cNvSpPr txBox="1"/>
          <p:nvPr/>
        </p:nvSpPr>
        <p:spPr>
          <a:xfrm>
            <a:off x="11164389" y="4981161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49423E-393F-0445-9459-9486522097F5}"/>
              </a:ext>
            </a:extLst>
          </p:cNvPr>
          <p:cNvSpPr txBox="1"/>
          <p:nvPr/>
        </p:nvSpPr>
        <p:spPr>
          <a:xfrm>
            <a:off x="11153622" y="5743370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DF9532-160A-5640-898D-A7739A2D283F}"/>
              </a:ext>
            </a:extLst>
          </p:cNvPr>
          <p:cNvCxnSpPr>
            <a:cxnSpLocks/>
          </p:cNvCxnSpPr>
          <p:nvPr/>
        </p:nvCxnSpPr>
        <p:spPr>
          <a:xfrm>
            <a:off x="6308963" y="3305240"/>
            <a:ext cx="1072446" cy="1961876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25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7C13D80-7687-4F4D-8A18-E286F029115A}"/>
              </a:ext>
            </a:extLst>
          </p:cNvPr>
          <p:cNvSpPr/>
          <p:nvPr/>
        </p:nvSpPr>
        <p:spPr>
          <a:xfrm>
            <a:off x="3866176" y="1437973"/>
            <a:ext cx="2988514" cy="2213842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134AC0-C3EE-4D43-90F5-DCBCEA542BF8}"/>
              </a:ext>
            </a:extLst>
          </p:cNvPr>
          <p:cNvSpPr/>
          <p:nvPr/>
        </p:nvSpPr>
        <p:spPr>
          <a:xfrm>
            <a:off x="7060932" y="1437972"/>
            <a:ext cx="4851630" cy="511522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2C0D12-C672-F14E-93F7-DEDFDFFE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60" y="98165"/>
            <a:ext cx="4825425" cy="1098762"/>
          </a:xfrm>
        </p:spPr>
        <p:txBody>
          <a:bodyPr/>
          <a:lstStyle/>
          <a:p>
            <a:r>
              <a:rPr lang="fr-FR" dirty="0"/>
              <a:t>Architecture network </a:t>
            </a:r>
            <a:r>
              <a:rPr lang="fr-FR" dirty="0" err="1"/>
              <a:t>diagram</a:t>
            </a:r>
            <a:endParaRPr lang="fr-FR" dirty="0"/>
          </a:p>
        </p:txBody>
      </p:sp>
      <p:pic>
        <p:nvPicPr>
          <p:cNvPr id="5" name="Google Shape;1318;p178">
            <a:extLst>
              <a:ext uri="{FF2B5EF4-FFF2-40B4-BE49-F238E27FC236}">
                <a16:creationId xmlns:a16="http://schemas.microsoft.com/office/drawing/2014/main" id="{C1D361D6-9131-8D44-89DF-C502DB7B28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2638" y="2394287"/>
            <a:ext cx="675483" cy="7425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853DF2E0-C396-994F-B4EB-1E656E73E95A}"/>
              </a:ext>
            </a:extLst>
          </p:cNvPr>
          <p:cNvSpPr/>
          <p:nvPr/>
        </p:nvSpPr>
        <p:spPr>
          <a:xfrm>
            <a:off x="10022573" y="2547659"/>
            <a:ext cx="1009266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8" name="Picture 105">
            <a:extLst>
              <a:ext uri="{FF2B5EF4-FFF2-40B4-BE49-F238E27FC236}">
                <a16:creationId xmlns:a16="http://schemas.microsoft.com/office/drawing/2014/main" id="{3AFE0794-E7B4-EE49-98D0-4C78DD5B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92" y="5648806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CDDC51-BCF5-D445-89DC-DB03ED771D78}"/>
              </a:ext>
            </a:extLst>
          </p:cNvPr>
          <p:cNvCxnSpPr>
            <a:cxnSpLocks/>
          </p:cNvCxnSpPr>
          <p:nvPr/>
        </p:nvCxnSpPr>
        <p:spPr>
          <a:xfrm>
            <a:off x="8111549" y="2451264"/>
            <a:ext cx="16513" cy="2941223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906B3F51-36E4-4143-86C7-741C435AC7E3}"/>
              </a:ext>
            </a:extLst>
          </p:cNvPr>
          <p:cNvSpPr/>
          <p:nvPr/>
        </p:nvSpPr>
        <p:spPr>
          <a:xfrm>
            <a:off x="10022572" y="3078231"/>
            <a:ext cx="1029755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9D709DAC-422F-0A40-BD84-8AE588C283C4}"/>
              </a:ext>
            </a:extLst>
          </p:cNvPr>
          <p:cNvSpPr/>
          <p:nvPr/>
        </p:nvSpPr>
        <p:spPr>
          <a:xfrm>
            <a:off x="10012325" y="3608803"/>
            <a:ext cx="1040002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2B4901-1155-A94E-B861-9ECAEDF187D0}"/>
              </a:ext>
            </a:extLst>
          </p:cNvPr>
          <p:cNvSpPr/>
          <p:nvPr/>
        </p:nvSpPr>
        <p:spPr>
          <a:xfrm>
            <a:off x="10002078" y="4139375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8ED01-48CC-3743-A5DD-9870352A85ED}"/>
              </a:ext>
            </a:extLst>
          </p:cNvPr>
          <p:cNvSpPr txBox="1"/>
          <p:nvPr/>
        </p:nvSpPr>
        <p:spPr>
          <a:xfrm>
            <a:off x="11147793" y="334550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E136A-44FD-F74B-AACF-18171026B11B}"/>
              </a:ext>
            </a:extLst>
          </p:cNvPr>
          <p:cNvSpPr txBox="1"/>
          <p:nvPr/>
        </p:nvSpPr>
        <p:spPr>
          <a:xfrm>
            <a:off x="7407061" y="263135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22317-6D86-0144-A6EE-B332A2A2BE7F}"/>
              </a:ext>
            </a:extLst>
          </p:cNvPr>
          <p:cNvSpPr txBox="1"/>
          <p:nvPr/>
        </p:nvSpPr>
        <p:spPr>
          <a:xfrm>
            <a:off x="7407061" y="313746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5736F1-08FB-1943-8D15-EE99EC28B078}"/>
              </a:ext>
            </a:extLst>
          </p:cNvPr>
          <p:cNvSpPr txBox="1"/>
          <p:nvPr/>
        </p:nvSpPr>
        <p:spPr>
          <a:xfrm>
            <a:off x="7413557" y="367554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EF647-D37B-ED49-9687-9F810347DC63}"/>
              </a:ext>
            </a:extLst>
          </p:cNvPr>
          <p:cNvSpPr txBox="1"/>
          <p:nvPr/>
        </p:nvSpPr>
        <p:spPr>
          <a:xfrm>
            <a:off x="7436158" y="4195052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31103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CAD4A3-A831-1A4E-8E79-02C9D4EB57C7}"/>
              </a:ext>
            </a:extLst>
          </p:cNvPr>
          <p:cNvCxnSpPr/>
          <p:nvPr/>
        </p:nvCxnSpPr>
        <p:spPr>
          <a:xfrm>
            <a:off x="8390778" y="2803392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B4DD6B-1C1A-F044-89E3-9ECCC59549DF}"/>
              </a:ext>
            </a:extLst>
          </p:cNvPr>
          <p:cNvCxnSpPr/>
          <p:nvPr/>
        </p:nvCxnSpPr>
        <p:spPr>
          <a:xfrm>
            <a:off x="8390777" y="3321173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1815D-AEEE-2347-AFA2-B86581B0F5E9}"/>
              </a:ext>
            </a:extLst>
          </p:cNvPr>
          <p:cNvCxnSpPr/>
          <p:nvPr/>
        </p:nvCxnSpPr>
        <p:spPr>
          <a:xfrm>
            <a:off x="8390777" y="3846560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FAA049-BF7E-6C43-8D9C-BE9921AECAF3}"/>
              </a:ext>
            </a:extLst>
          </p:cNvPr>
          <p:cNvCxnSpPr/>
          <p:nvPr/>
        </p:nvCxnSpPr>
        <p:spPr>
          <a:xfrm>
            <a:off x="8390777" y="4333248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5514DC0-1E4C-E943-947E-50F46868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624" y="1574681"/>
            <a:ext cx="1009266" cy="5131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9D7168-F4AD-054E-9F67-49C581C8595A}"/>
              </a:ext>
            </a:extLst>
          </p:cNvPr>
          <p:cNvSpPr txBox="1"/>
          <p:nvPr/>
        </p:nvSpPr>
        <p:spPr>
          <a:xfrm>
            <a:off x="4213396" y="3033006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10.1.20.6:80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619FC6-7FAF-CD42-B58F-508707A145AF}"/>
              </a:ext>
            </a:extLst>
          </p:cNvPr>
          <p:cNvCxnSpPr>
            <a:cxnSpLocks/>
          </p:cNvCxnSpPr>
          <p:nvPr/>
        </p:nvCxnSpPr>
        <p:spPr>
          <a:xfrm>
            <a:off x="847720" y="3101880"/>
            <a:ext cx="1382235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146528-4A91-4B42-8E30-795116F32240}"/>
              </a:ext>
            </a:extLst>
          </p:cNvPr>
          <p:cNvCxnSpPr>
            <a:cxnSpLocks/>
          </p:cNvCxnSpPr>
          <p:nvPr/>
        </p:nvCxnSpPr>
        <p:spPr>
          <a:xfrm>
            <a:off x="6495209" y="2753403"/>
            <a:ext cx="830370" cy="11758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E97EF-2A83-D447-9BFF-F1D5D12A4144}"/>
              </a:ext>
            </a:extLst>
          </p:cNvPr>
          <p:cNvCxnSpPr>
            <a:cxnSpLocks/>
          </p:cNvCxnSpPr>
          <p:nvPr/>
        </p:nvCxnSpPr>
        <p:spPr>
          <a:xfrm>
            <a:off x="6495209" y="2860905"/>
            <a:ext cx="848400" cy="446772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B0E132-3DD6-7E46-B3BF-128D866DFB72}"/>
              </a:ext>
            </a:extLst>
          </p:cNvPr>
          <p:cNvCxnSpPr>
            <a:cxnSpLocks/>
          </p:cNvCxnSpPr>
          <p:nvPr/>
        </p:nvCxnSpPr>
        <p:spPr>
          <a:xfrm>
            <a:off x="6515351" y="2982240"/>
            <a:ext cx="847306" cy="829194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9315B-3AFB-B443-841E-FD59D785F45A}"/>
              </a:ext>
            </a:extLst>
          </p:cNvPr>
          <p:cNvCxnSpPr>
            <a:cxnSpLocks/>
          </p:cNvCxnSpPr>
          <p:nvPr/>
        </p:nvCxnSpPr>
        <p:spPr>
          <a:xfrm>
            <a:off x="6504957" y="3152257"/>
            <a:ext cx="866704" cy="1233269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158E85-A92A-CA44-B910-B8851B847F00}"/>
              </a:ext>
            </a:extLst>
          </p:cNvPr>
          <p:cNvSpPr txBox="1"/>
          <p:nvPr/>
        </p:nvSpPr>
        <p:spPr>
          <a:xfrm>
            <a:off x="143017" y="2982240"/>
            <a:ext cx="669303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>
                <a:latin typeface="+mj-lt"/>
              </a:rPr>
              <a:t>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ED3C3-6FC5-E445-AE0A-10E9C75E8D0D}"/>
              </a:ext>
            </a:extLst>
          </p:cNvPr>
          <p:cNvSpPr txBox="1"/>
          <p:nvPr/>
        </p:nvSpPr>
        <p:spPr>
          <a:xfrm>
            <a:off x="10060491" y="2661072"/>
            <a:ext cx="89068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Adjectives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811417-B236-664B-95AD-C03D78730005}"/>
              </a:ext>
            </a:extLst>
          </p:cNvPr>
          <p:cNvSpPr txBox="1"/>
          <p:nvPr/>
        </p:nvSpPr>
        <p:spPr>
          <a:xfrm>
            <a:off x="10153274" y="3199353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Animals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EDC1E5-F419-3446-8666-26BF72AFB331}"/>
              </a:ext>
            </a:extLst>
          </p:cNvPr>
          <p:cNvSpPr txBox="1"/>
          <p:nvPr/>
        </p:nvSpPr>
        <p:spPr>
          <a:xfrm>
            <a:off x="10123585" y="3736992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Colors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E972F2-0512-7B47-A143-37B4C901FA34}"/>
              </a:ext>
            </a:extLst>
          </p:cNvPr>
          <p:cNvSpPr txBox="1"/>
          <p:nvPr/>
        </p:nvSpPr>
        <p:spPr>
          <a:xfrm>
            <a:off x="10144952" y="4260589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Locations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FB0247-64D9-9C49-AF02-A2DE1A6134F8}"/>
              </a:ext>
            </a:extLst>
          </p:cNvPr>
          <p:cNvSpPr txBox="1"/>
          <p:nvPr/>
        </p:nvSpPr>
        <p:spPr>
          <a:xfrm>
            <a:off x="4123203" y="1931483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Nginx-1 – API GW</a:t>
            </a: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C4186551-4EF7-5849-84C8-BA230B1A8CEC}"/>
              </a:ext>
            </a:extLst>
          </p:cNvPr>
          <p:cNvSpPr/>
          <p:nvPr/>
        </p:nvSpPr>
        <p:spPr>
          <a:xfrm>
            <a:off x="10002078" y="498116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329AA-A6CE-754F-8F4A-ECD29B1D4828}"/>
              </a:ext>
            </a:extLst>
          </p:cNvPr>
          <p:cNvSpPr txBox="1"/>
          <p:nvPr/>
        </p:nvSpPr>
        <p:spPr>
          <a:xfrm>
            <a:off x="7436158" y="503683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31200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990DB9-2BED-D642-B01C-4D11FB47C19E}"/>
              </a:ext>
            </a:extLst>
          </p:cNvPr>
          <p:cNvCxnSpPr/>
          <p:nvPr/>
        </p:nvCxnSpPr>
        <p:spPr>
          <a:xfrm>
            <a:off x="8390777" y="517503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D79E06E-6487-B74B-822A-1DD75075A32A}"/>
              </a:ext>
            </a:extLst>
          </p:cNvPr>
          <p:cNvSpPr txBox="1"/>
          <p:nvPr/>
        </p:nvSpPr>
        <p:spPr>
          <a:xfrm>
            <a:off x="10086621" y="512096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Generator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BD5E3B-80BF-7B45-B510-0F56EE312CB7}"/>
              </a:ext>
            </a:extLst>
          </p:cNvPr>
          <p:cNvSpPr txBox="1"/>
          <p:nvPr/>
        </p:nvSpPr>
        <p:spPr>
          <a:xfrm>
            <a:off x="1796793" y="5885990"/>
            <a:ext cx="995814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 err="1">
                <a:latin typeface="+mj-lt"/>
              </a:rPr>
              <a:t>WebApp</a:t>
            </a:r>
            <a:endParaRPr lang="fr-FR" b="1" kern="100" dirty="0">
              <a:latin typeface="+mj-lt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95861AE3-30D7-2E48-B7C1-311949E44789}"/>
              </a:ext>
            </a:extLst>
          </p:cNvPr>
          <p:cNvSpPr/>
          <p:nvPr/>
        </p:nvSpPr>
        <p:spPr>
          <a:xfrm>
            <a:off x="10002078" y="575685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8B68D9-BE06-A445-88FD-6BE75278FCCD}"/>
              </a:ext>
            </a:extLst>
          </p:cNvPr>
          <p:cNvSpPr txBox="1"/>
          <p:nvPr/>
        </p:nvSpPr>
        <p:spPr>
          <a:xfrm>
            <a:off x="7124961" y="582305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30274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29763E0-8E16-8F4D-99DD-C0DC5CFA21BA}"/>
              </a:ext>
            </a:extLst>
          </p:cNvPr>
          <p:cNvCxnSpPr/>
          <p:nvPr/>
        </p:nvCxnSpPr>
        <p:spPr>
          <a:xfrm>
            <a:off x="8390777" y="595072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6E9D57C-BFD1-AE4D-9C5C-FCBD26BFF66F}"/>
              </a:ext>
            </a:extLst>
          </p:cNvPr>
          <p:cNvSpPr txBox="1"/>
          <p:nvPr/>
        </p:nvSpPr>
        <p:spPr>
          <a:xfrm>
            <a:off x="10086621" y="589665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FrontEnd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6115C-0CAE-904F-BA84-C65E47599EE1}"/>
              </a:ext>
            </a:extLst>
          </p:cNvPr>
          <p:cNvCxnSpPr>
            <a:cxnSpLocks/>
          </p:cNvCxnSpPr>
          <p:nvPr/>
        </p:nvCxnSpPr>
        <p:spPr>
          <a:xfrm>
            <a:off x="3054553" y="6042806"/>
            <a:ext cx="385584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25FFAB3-CF16-9145-B407-C2FBF1E988D0}"/>
              </a:ext>
            </a:extLst>
          </p:cNvPr>
          <p:cNvSpPr txBox="1"/>
          <p:nvPr/>
        </p:nvSpPr>
        <p:spPr>
          <a:xfrm>
            <a:off x="11164389" y="4981161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49423E-393F-0445-9459-9486522097F5}"/>
              </a:ext>
            </a:extLst>
          </p:cNvPr>
          <p:cNvSpPr txBox="1"/>
          <p:nvPr/>
        </p:nvSpPr>
        <p:spPr>
          <a:xfrm>
            <a:off x="11153622" y="5743370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DF9532-160A-5640-898D-A7739A2D283F}"/>
              </a:ext>
            </a:extLst>
          </p:cNvPr>
          <p:cNvCxnSpPr>
            <a:cxnSpLocks/>
          </p:cNvCxnSpPr>
          <p:nvPr/>
        </p:nvCxnSpPr>
        <p:spPr>
          <a:xfrm>
            <a:off x="6308963" y="3305240"/>
            <a:ext cx="1072446" cy="1961876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345E763-2AF9-914C-BF68-7729B0D64AB5}"/>
              </a:ext>
            </a:extLst>
          </p:cNvPr>
          <p:cNvSpPr/>
          <p:nvPr/>
        </p:nvSpPr>
        <p:spPr>
          <a:xfrm>
            <a:off x="1796792" y="1437972"/>
            <a:ext cx="1932295" cy="2213842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F4DAE-E758-4C41-825F-EE5B11FE8415}"/>
              </a:ext>
            </a:extLst>
          </p:cNvPr>
          <p:cNvSpPr txBox="1"/>
          <p:nvPr/>
        </p:nvSpPr>
        <p:spPr>
          <a:xfrm>
            <a:off x="2294700" y="3015625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10.1.20.10:80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BADBF3-7550-6347-B16F-AAA032467A83}"/>
              </a:ext>
            </a:extLst>
          </p:cNvPr>
          <p:cNvSpPr txBox="1"/>
          <p:nvPr/>
        </p:nvSpPr>
        <p:spPr>
          <a:xfrm>
            <a:off x="1917068" y="2138062"/>
            <a:ext cx="586833" cy="2283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NAP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DE2A36-AFCD-AB46-8D74-3C8612963502}"/>
              </a:ext>
            </a:extLst>
          </p:cNvPr>
          <p:cNvCxnSpPr>
            <a:cxnSpLocks/>
          </p:cNvCxnSpPr>
          <p:nvPr/>
        </p:nvCxnSpPr>
        <p:spPr>
          <a:xfrm>
            <a:off x="3555666" y="3101880"/>
            <a:ext cx="711210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9A68FFD-4CDD-AD4B-B4B7-34454BA4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5806" y="1866403"/>
            <a:ext cx="596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349237" y="1964065"/>
            <a:ext cx="2111933" cy="442849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77" y="579326"/>
            <a:ext cx="10820400" cy="503758"/>
          </a:xfrm>
        </p:spPr>
        <p:txBody>
          <a:bodyPr/>
          <a:lstStyle/>
          <a:p>
            <a:r>
              <a:rPr lang="en-US" dirty="0"/>
              <a:t>API mgmt. with Nginx Controller and NAP</a:t>
            </a: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400421" y="2352843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9827156" y="26862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365813" y="3001528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133729" y="2655537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188434" y="2888688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154566" y="3036515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361739" y="382347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9832889" y="4211124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163238" y="4149732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217943" y="4403081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184075" y="4550908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376688" y="455013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66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575" y="3302406"/>
            <a:ext cx="692756" cy="6494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78" y="3234692"/>
            <a:ext cx="1692824" cy="945990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37211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8358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4668253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4693381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990" y="5503047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7819622" y="2887377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7819622" y="444463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6881636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7819622" y="3056466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7819622" y="3153266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2563339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4079043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3953107-FF01-674A-8925-CA8FE4E1C4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0414" y="3128418"/>
            <a:ext cx="915859" cy="105226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581733-26A3-974E-B5B8-BFEC8A256767}"/>
              </a:ext>
            </a:extLst>
          </p:cNvPr>
          <p:cNvCxnSpPr>
            <a:cxnSpLocks/>
          </p:cNvCxnSpPr>
          <p:nvPr/>
        </p:nvCxnSpPr>
        <p:spPr>
          <a:xfrm>
            <a:off x="2776284" y="3671016"/>
            <a:ext cx="578648" cy="1510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3DF9D1D-94BE-414D-90C5-CA28282E0CD1}"/>
              </a:ext>
            </a:extLst>
          </p:cNvPr>
          <p:cNvSpPr txBox="1"/>
          <p:nvPr/>
        </p:nvSpPr>
        <p:spPr>
          <a:xfrm>
            <a:off x="3341787" y="4351553"/>
            <a:ext cx="1363005" cy="2128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 err="1">
                <a:latin typeface="+mj-lt"/>
              </a:rPr>
              <a:t>Nginx</a:t>
            </a:r>
            <a:r>
              <a:rPr lang="fr-FR" sz="1200" b="1" kern="100" dirty="0">
                <a:latin typeface="+mj-lt"/>
              </a:rPr>
              <a:t> App </a:t>
            </a:r>
            <a:r>
              <a:rPr lang="fr-FR" sz="1200" b="1" kern="100" dirty="0" err="1">
                <a:latin typeface="+mj-lt"/>
              </a:rPr>
              <a:t>Protect</a:t>
            </a:r>
            <a:endParaRPr lang="fr-FR" sz="1200" b="1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824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E384-C05B-1544-B46F-A9FF1CE9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15D68-B2AC-C741-BBDC-ACDEE4170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Next steps roadmap</a:t>
            </a:r>
          </a:p>
        </p:txBody>
      </p:sp>
    </p:spTree>
    <p:extLst>
      <p:ext uri="{BB962C8B-B14F-4D97-AF65-F5344CB8AC3E}">
        <p14:creationId xmlns:p14="http://schemas.microsoft.com/office/powerpoint/2010/main" val="7380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349237" y="1964065"/>
            <a:ext cx="2111933" cy="4795964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94" y="258006"/>
            <a:ext cx="10820400" cy="1098762"/>
          </a:xfrm>
        </p:spPr>
        <p:txBody>
          <a:bodyPr/>
          <a:lstStyle/>
          <a:p>
            <a:r>
              <a:rPr lang="en-US" dirty="0"/>
              <a:t>API mgmt. with controller</a:t>
            </a:r>
            <a:br>
              <a:rPr lang="en-US" dirty="0"/>
            </a:br>
            <a:r>
              <a:rPr lang="en-US" dirty="0"/>
              <a:t>Hybrid sec + scaling</a:t>
            </a: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400421" y="2352843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9827156" y="26862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365813" y="3001528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133729" y="2655537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188434" y="2888688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154566" y="3036515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361739" y="382347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9832889" y="4211124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163238" y="4149732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217943" y="4403081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184075" y="4550908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376688" y="455013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66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540" y="3195484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96" y="3083784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37211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8358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4668253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4693381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7CB419-F494-5748-90AF-F54083654C8A}"/>
              </a:ext>
            </a:extLst>
          </p:cNvPr>
          <p:cNvSpPr txBox="1"/>
          <p:nvPr/>
        </p:nvSpPr>
        <p:spPr>
          <a:xfrm>
            <a:off x="2345219" y="4345903"/>
            <a:ext cx="2752825" cy="1172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+mj-lt"/>
              </a:rPr>
              <a:t>TLS termination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+mj-lt"/>
              </a:rPr>
              <a:t>Bot protection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+mj-lt"/>
              </a:rPr>
              <a:t>DDoS protection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 err="1">
                <a:latin typeface="+mj-lt"/>
              </a:rPr>
              <a:t>AuthN</a:t>
            </a:r>
            <a:r>
              <a:rPr lang="en-US" b="1" kern="100" dirty="0">
                <a:latin typeface="+mj-lt"/>
              </a:rPr>
              <a:t> – JWT validation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i="1" kern="100" dirty="0">
                <a:latin typeface="+mj-lt"/>
              </a:rPr>
              <a:t>WAF for BIG-IP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F28D83-ABFD-8D49-A1B0-567A5B039CA3}"/>
              </a:ext>
            </a:extLst>
          </p:cNvPr>
          <p:cNvSpPr txBox="1"/>
          <p:nvPr/>
        </p:nvSpPr>
        <p:spPr>
          <a:xfrm>
            <a:off x="6127774" y="274073"/>
            <a:ext cx="2167058" cy="18346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 err="1">
                <a:latin typeface="+mj-lt"/>
              </a:rPr>
              <a:t>AuthZ</a:t>
            </a:r>
            <a:endParaRPr lang="en-US" sz="1600" b="1" kern="1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LB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Rate Limiting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Data manipulation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Req routing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i="1" kern="100" dirty="0">
                <a:latin typeface="+mj-lt"/>
              </a:rPr>
              <a:t>WAF for NGINX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EC015-BED9-E94F-92ED-635902AA3117}"/>
              </a:ext>
            </a:extLst>
          </p:cNvPr>
          <p:cNvSpPr txBox="1"/>
          <p:nvPr/>
        </p:nvSpPr>
        <p:spPr>
          <a:xfrm>
            <a:off x="4852936" y="3568091"/>
            <a:ext cx="1869145" cy="2846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latin typeface="+mj-lt"/>
              </a:rPr>
              <a:t>SSO JWT Bearer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047" y="5883796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7819622" y="2887377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7819622" y="444463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488CC13-08ED-1447-80D0-44094AE49EC5}"/>
              </a:ext>
            </a:extLst>
          </p:cNvPr>
          <p:cNvSpPr txBox="1"/>
          <p:nvPr/>
        </p:nvSpPr>
        <p:spPr>
          <a:xfrm>
            <a:off x="8563153" y="3495871"/>
            <a:ext cx="524784" cy="467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 b="1" kern="100" dirty="0">
                <a:latin typeface="+mj-lt"/>
              </a:rPr>
              <a:t>K8S </a:t>
            </a:r>
            <a:r>
              <a:rPr lang="fr-FR" sz="1100" b="1" kern="100" dirty="0" err="1">
                <a:latin typeface="+mj-lt"/>
              </a:rPr>
              <a:t>Ingress</a:t>
            </a:r>
            <a:endParaRPr lang="fr-FR" sz="1100" b="1" kern="100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6881636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7819622" y="3056466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7819622" y="3153266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2563339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4079043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51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94" y="258006"/>
            <a:ext cx="10820400" cy="825793"/>
          </a:xfrm>
        </p:spPr>
        <p:txBody>
          <a:bodyPr/>
          <a:lstStyle/>
          <a:p>
            <a:r>
              <a:rPr lang="fr-FR" dirty="0" err="1"/>
              <a:t>AuthN</a:t>
            </a:r>
            <a:r>
              <a:rPr lang="fr-FR" dirty="0"/>
              <a:t>/Z workflow (extra </a:t>
            </a:r>
            <a:r>
              <a:rPr lang="fr-FR" dirty="0" err="1"/>
              <a:t>lab</a:t>
            </a:r>
            <a:r>
              <a:rPr lang="fr-FR" dirty="0"/>
              <a:t>)</a:t>
            </a:r>
            <a:endParaRPr lang="en-US" dirty="0"/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3237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63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737" y="3195484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393" y="3083784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7556408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47555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3237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5887450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5912578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7CB419-F494-5748-90AF-F54083654C8A}"/>
              </a:ext>
            </a:extLst>
          </p:cNvPr>
          <p:cNvSpPr txBox="1"/>
          <p:nvPr/>
        </p:nvSpPr>
        <p:spPr>
          <a:xfrm>
            <a:off x="3896985" y="4395397"/>
            <a:ext cx="2310579" cy="1172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 err="1">
                <a:latin typeface="+mj-lt"/>
              </a:rPr>
              <a:t>AuthN</a:t>
            </a:r>
            <a:r>
              <a:rPr lang="en-US" b="1" kern="100" dirty="0">
                <a:latin typeface="+mj-lt"/>
              </a:rPr>
              <a:t>/Z with </a:t>
            </a:r>
            <a:r>
              <a:rPr lang="en-US" b="1" kern="100" dirty="0" err="1">
                <a:latin typeface="+mj-lt"/>
              </a:rPr>
              <a:t>AzureAD</a:t>
            </a:r>
            <a:r>
              <a:rPr lang="en-US" b="1" kern="100" dirty="0">
                <a:latin typeface="+mj-lt"/>
              </a:rPr>
              <a:t> or any other </a:t>
            </a:r>
            <a:r>
              <a:rPr lang="en-US" b="1" kern="100" dirty="0" err="1">
                <a:latin typeface="+mj-lt"/>
              </a:rPr>
              <a:t>IDaaS</a:t>
            </a:r>
            <a:endParaRPr lang="en-US" b="1" kern="1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i="1" kern="100" dirty="0">
                <a:latin typeface="+mj-lt"/>
              </a:rPr>
              <a:t>(Routing keys from AAD)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F28D83-ABFD-8D49-A1B0-567A5B039CA3}"/>
              </a:ext>
            </a:extLst>
          </p:cNvPr>
          <p:cNvSpPr txBox="1"/>
          <p:nvPr/>
        </p:nvSpPr>
        <p:spPr>
          <a:xfrm>
            <a:off x="7346971" y="728133"/>
            <a:ext cx="2167058" cy="138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 err="1">
                <a:latin typeface="+mj-lt"/>
              </a:rPr>
              <a:t>AuthZ</a:t>
            </a:r>
            <a:r>
              <a:rPr lang="en-US" sz="1600" b="1" kern="100" dirty="0">
                <a:latin typeface="+mj-lt"/>
              </a:rPr>
              <a:t> with only one JWT key file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i="1" kern="100" dirty="0">
                <a:latin typeface="+mj-lt"/>
              </a:rPr>
              <a:t>(key from APM)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b="1" i="1" kern="1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i="1" kern="100" dirty="0">
                <a:latin typeface="+mj-lt"/>
              </a:rPr>
              <a:t>Admin can scale out NGINX+ easily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8100833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873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D435616-EBF6-1146-95C9-EBCAF5FDA2ED}"/>
              </a:ext>
            </a:extLst>
          </p:cNvPr>
          <p:cNvSpPr txBox="1"/>
          <p:nvPr/>
        </p:nvSpPr>
        <p:spPr>
          <a:xfrm>
            <a:off x="6313322" y="3565013"/>
            <a:ext cx="1442426" cy="285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Bearer SSO</a:t>
            </a:r>
            <a:endParaRPr lang="en-US" sz="1600" b="1" i="1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9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5 Theme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1" id="{0E815BC6-E3CD-DE4B-9D03-168EC4F15275}" vid="{6D003E2F-7575-4845-8471-6F5C574088B9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3" ma:contentTypeDescription="Create a new document." ma:contentTypeScope="" ma:versionID="4fa198989ef046e2644306857b11e5ef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4a8b9e5092427af9cb01f1ef25226c1c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</documentManagement>
</p:properties>
</file>

<file path=customXml/itemProps1.xml><?xml version="1.0" encoding="utf-8"?>
<ds:datastoreItem xmlns:ds="http://schemas.openxmlformats.org/officeDocument/2006/customXml" ds:itemID="{19BD94FB-41A1-4A26-8BDD-CE2407CC42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7BBDB-95BA-4DB6-B989-800144BA801F}">
  <ds:schemaRefs>
    <ds:schemaRef ds:uri="http://schemas.microsoft.com/office/2006/documentManagement/types"/>
    <ds:schemaRef ds:uri="4e8c7ecd-5484-4971-83a8-99300881b35d"/>
    <ds:schemaRef ds:uri="http://schemas.openxmlformats.org/package/2006/metadata/core-properties"/>
    <ds:schemaRef ds:uri="e7cdeead-6725-48ab-8f7c-6d5489ea45f4"/>
    <ds:schemaRef ds:uri="http://purl.org/dc/elements/1.1/"/>
    <ds:schemaRef ds:uri="http://schemas.microsoft.com/sharepoint/v3"/>
    <ds:schemaRef ds:uri="http://schemas.microsoft.com/office/infopath/2007/PartnerControls"/>
    <ds:schemaRef ds:uri="c65e7935-94d7-431d-93b7-e7a00754d5fc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Theme</Template>
  <TotalTime>1475</TotalTime>
  <Words>376</Words>
  <Application>Microsoft Macintosh PowerPoint</Application>
  <PresentationFormat>Widescreen</PresentationFormat>
  <Paragraphs>137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Arial Narrow</vt:lpstr>
      <vt:lpstr>F5 Theme</vt:lpstr>
      <vt:lpstr>Lab API Mgmt</vt:lpstr>
      <vt:lpstr>API mgmt. with Nginx Controller</vt:lpstr>
      <vt:lpstr>PowerPoint Presentation</vt:lpstr>
      <vt:lpstr>Architecture network diagram</vt:lpstr>
      <vt:lpstr>Architecture network diagram</vt:lpstr>
      <vt:lpstr>API mgmt. with Nginx Controller and NAP</vt:lpstr>
      <vt:lpstr>Backup slides</vt:lpstr>
      <vt:lpstr>API mgmt. with controller Hybrid sec + scaling</vt:lpstr>
      <vt:lpstr>AuthN/Z workflow (extra lab)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API Mgmt</dc:title>
  <dc:creator>Matthieu Dierick</dc:creator>
  <cp:lastModifiedBy>Matthieu Dierick</cp:lastModifiedBy>
  <cp:revision>64</cp:revision>
  <cp:lastPrinted>2018-07-31T23:18:19Z</cp:lastPrinted>
  <dcterms:created xsi:type="dcterms:W3CDTF">2019-09-26T15:38:47Z</dcterms:created>
  <dcterms:modified xsi:type="dcterms:W3CDTF">2021-04-20T09:11:49Z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0x01010085D10E4AFB6F004FAF98BD1CB62ADE85</vt:lpwstr>
  </property>
</Properties>
</file>